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79" r:id="rId7"/>
    <p:sldId id="263" r:id="rId8"/>
    <p:sldId id="295" r:id="rId9"/>
    <p:sldId id="298" r:id="rId10"/>
    <p:sldId id="294" r:id="rId11"/>
    <p:sldId id="297" r:id="rId12"/>
    <p:sldId id="299" r:id="rId13"/>
    <p:sldId id="301" r:id="rId14"/>
    <p:sldId id="302" r:id="rId15"/>
    <p:sldId id="303" r:id="rId16"/>
    <p:sldId id="300" r:id="rId17"/>
    <p:sldId id="290" r:id="rId18"/>
    <p:sldId id="292" r:id="rId19"/>
    <p:sldId id="296" r:id="rId20"/>
    <p:sldId id="277" r:id="rId21"/>
    <p:sldId id="289" r:id="rId22"/>
    <p:sldId id="291" r:id="rId23"/>
    <p:sldId id="293" r:id="rId24"/>
    <p:sldId id="287" r:id="rId25"/>
    <p:sldId id="272" r:id="rId2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7968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23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56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909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7577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98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66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495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8071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724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516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933AA-C29A-4289-BD88-5F73D53E7BDA}" type="datetimeFigureOut">
              <a:rPr lang="es-MX" smtClean="0"/>
              <a:t>21/12/16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E0A0-0D9C-41A7-9C8A-CA59E75F71C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524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20965" y="2004902"/>
            <a:ext cx="10708172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s-MX" altLang="es-MX" sz="3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HACIA UN NUEVO SISTEMA DE MOVILIDAD URBANA EN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MX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FRESNILLO ZACATECAS”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altLang="es-MX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</a:t>
            </a:r>
            <a:endParaRPr kumimoji="0" lang="es-MX" altLang="es-MX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5375"/>
            <a:ext cx="12729137" cy="258262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953830" y="4003332"/>
            <a:ext cx="9144000" cy="1481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400" i="1" dirty="0">
                <a:latin typeface="Arial" panose="020B0604020202020204" pitchFamily="34" charset="0"/>
                <a:cs typeface="Arial" panose="020B0604020202020204" pitchFamily="34" charset="0"/>
              </a:rPr>
              <a:t>PRESENTAN:</a:t>
            </a:r>
          </a:p>
          <a:p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DÍAZ LOPEZ IRHAM ALHAID</a:t>
            </a: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SANDOVAL QUEZADA MONICA ISABEL</a:t>
            </a:r>
          </a:p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AZÚA FLORES SARA FABIOLA</a:t>
            </a:r>
          </a:p>
        </p:txBody>
      </p:sp>
    </p:spTree>
    <p:extLst>
      <p:ext uri="{BB962C8B-B14F-4D97-AF65-F5344CB8AC3E}">
        <p14:creationId xmlns:p14="http://schemas.microsoft.com/office/powerpoint/2010/main" val="3342052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poco espacio para ciclistas vialida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0974" y="3614606"/>
            <a:ext cx="4558955" cy="32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2521" y="180805"/>
            <a:ext cx="1188740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altLang="es-MX" sz="20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.- Proyecto de educación vial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Para mejorar la educación vial de la población (peatones, automovilistas, motociclistas y ciclistas), se impartirán cursos de educación vial por parte de la Dirección de Tránsito y Vialidad del Estado. Tomar estos cursos será obligatorio para obtener o renovar la licencia de manejo.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Además de esto, que los peatones o ciclistas también conozcan el reglamento de tránsito, se apoyará con cursos a instituciones tanto educativas (secundarias, preparatorias y universidades) como privadas. A las empresas privadas que tengan uno o varios vehículos deberán tomar el curso todos y cada uno de los empleados que manejen unidades de la empresa, de esta manera la Dirección de Tránsito y Vialidad del Estado otorgará una certificación a dicha empresa.</a:t>
            </a:r>
            <a:endParaRPr kumimoji="0" lang="es-MX" altLang="es-MX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85163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2521" y="333421"/>
            <a:ext cx="115293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s-MX" altLang="es-MX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.-</a:t>
            </a:r>
            <a:r>
              <a:rPr kumimoji="0" lang="es-MX" altLang="es-MX" sz="24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MX" altLang="es-MX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Reha</a:t>
            </a:r>
            <a:r>
              <a:rPr lang="es-MX" altLang="es-MX" sz="24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bilitación de Calles </a:t>
            </a:r>
            <a:endParaRPr kumimoji="0" lang="es-MX" altLang="es-MX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Imagen 11" descr="http://cdn01.ib.infobae.com/adjuntos/162/imagenes/012/234/00122343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3201" y="1139687"/>
            <a:ext cx="7988030" cy="513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213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Propuesta de Calles a Intervenir </a:t>
            </a:r>
            <a:br>
              <a:rPr lang="es-MX" dirty="0"/>
            </a:br>
            <a:r>
              <a:rPr lang="es-MX" dirty="0"/>
              <a:t>-Calle Fray Servando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0818" y="2540048"/>
            <a:ext cx="4706769" cy="3546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27" y="2540048"/>
            <a:ext cx="5674177" cy="34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7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18" y="1746111"/>
            <a:ext cx="5925131" cy="39523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017" y="1746111"/>
            <a:ext cx="5661724" cy="397073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MX" dirty="0"/>
              <a:t>Av. Plateros</a:t>
            </a:r>
          </a:p>
        </p:txBody>
      </p:sp>
    </p:spTree>
    <p:extLst>
      <p:ext uri="{BB962C8B-B14F-4D97-AF65-F5344CB8AC3E}">
        <p14:creationId xmlns:p14="http://schemas.microsoft.com/office/powerpoint/2010/main" val="149255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Blvd</a:t>
            </a:r>
            <a:r>
              <a:rPr lang="es-MX" dirty="0"/>
              <a:t>. Hombres Ilustres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70" y="1982961"/>
            <a:ext cx="5433390" cy="3764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980732"/>
            <a:ext cx="5832227" cy="376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721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Calle Juan de Tolosa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557" y="2017310"/>
            <a:ext cx="5154005" cy="3829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3912" y="2017310"/>
            <a:ext cx="6029740" cy="38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2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957" y="365125"/>
            <a:ext cx="9170504" cy="6906607"/>
          </a:xfrm>
        </p:spPr>
      </p:pic>
    </p:spTree>
    <p:extLst>
      <p:ext uri="{BB962C8B-B14F-4D97-AF65-F5344CB8AC3E}">
        <p14:creationId xmlns:p14="http://schemas.microsoft.com/office/powerpoint/2010/main" val="2390363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6592"/>
            <a:ext cx="10515600" cy="1325563"/>
          </a:xfrm>
        </p:spPr>
        <p:txBody>
          <a:bodyPr/>
          <a:lstStyle/>
          <a:p>
            <a:r>
              <a:rPr lang="es-MX" dirty="0"/>
              <a:t>Calles posibles a intervenir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8971"/>
            <a:ext cx="10515600" cy="4351338"/>
          </a:xfrm>
        </p:spPr>
        <p:txBody>
          <a:bodyPr/>
          <a:lstStyle/>
          <a:p>
            <a:r>
              <a:rPr lang="es-MX" dirty="0"/>
              <a:t>Av. Juárez</a:t>
            </a:r>
          </a:p>
          <a:p>
            <a:r>
              <a:rPr lang="es-MX" dirty="0"/>
              <a:t>Av. Hidalgo</a:t>
            </a:r>
          </a:p>
          <a:p>
            <a:r>
              <a:rPr lang="es-MX" dirty="0"/>
              <a:t>Av. Sonora</a:t>
            </a:r>
          </a:p>
          <a:p>
            <a:r>
              <a:rPr lang="es-MX" dirty="0"/>
              <a:t>Paseo del Mineral</a:t>
            </a:r>
          </a:p>
          <a:p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459" y="1238971"/>
            <a:ext cx="8763541" cy="537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2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000" y="-1598878"/>
            <a:ext cx="13358191" cy="95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3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3" descr="http://www.elrehilete.com/imagenes/masterplan/vialidades-secundaria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34553"/>
            <a:ext cx="11965011" cy="3120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03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s-MX" dirty="0"/>
              <a:t>DETECCIÓN DEL PROBLEMA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174240"/>
            <a:ext cx="10668000" cy="2839720"/>
          </a:xfrm>
        </p:spPr>
        <p:txBody>
          <a:bodyPr/>
          <a:lstStyle/>
          <a:p>
            <a:pPr algn="just"/>
            <a:r>
              <a:rPr lang="es-MX" dirty="0"/>
              <a:t>El desarrollo económico vivido en Fresnillo, Zacatecas ha detonado que gran parte de la población se transporte en automóvil privado, realizando recorridos cortos y la mayoría de ocasiones solo con una persona a bordo, acto que causa problemas viales como accidentes de tránsito, inaccesibilidad, impacto negativo hacia otros medios de transporte, ocupación de espacio, contaminación acústica y ambiental.</a:t>
            </a:r>
          </a:p>
          <a:p>
            <a:endParaRPr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5375"/>
            <a:ext cx="12729137" cy="2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73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trcimplan.gob.mx/proyectos/calle-completa/calle-completa-traz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732"/>
            <a:ext cx="12191999" cy="676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305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635319" y="1514901"/>
            <a:ext cx="4194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339" y="0"/>
            <a:ext cx="11277600" cy="689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3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86801"/>
            <a:ext cx="12046226" cy="7672524"/>
          </a:xfrm>
        </p:spPr>
      </p:pic>
    </p:spTree>
    <p:extLst>
      <p:ext uri="{BB962C8B-B14F-4D97-AF65-F5344CB8AC3E}">
        <p14:creationId xmlns:p14="http://schemas.microsoft.com/office/powerpoint/2010/main" val="3666176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Resultado de imagen para poco espacio para ciclistas vialid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1304" y="200609"/>
            <a:ext cx="12315494" cy="67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7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43339" y="344558"/>
            <a:ext cx="10810461" cy="5832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dirty="0"/>
              <a:t>Beneficios de las ciudades que implementan el sistema: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dirty="0"/>
          </a:p>
          <a:p>
            <a:pPr lvl="1"/>
            <a:r>
              <a:rPr lang="es-MX" dirty="0"/>
              <a:t>Recorridos cortos y seguros</a:t>
            </a:r>
          </a:p>
          <a:p>
            <a:pPr lvl="1"/>
            <a:r>
              <a:rPr lang="es-MX" dirty="0"/>
              <a:t>Transportes conectados y ordenados</a:t>
            </a:r>
          </a:p>
          <a:p>
            <a:pPr lvl="1"/>
            <a:r>
              <a:rPr lang="es-MX" dirty="0"/>
              <a:t>Buena calidad en los transportes públicos</a:t>
            </a:r>
          </a:p>
          <a:p>
            <a:pPr lvl="1"/>
            <a:r>
              <a:rPr lang="es-MX" dirty="0"/>
              <a:t>Menos contaminación acústica</a:t>
            </a:r>
          </a:p>
          <a:p>
            <a:pPr lvl="1"/>
            <a:r>
              <a:rPr lang="es-MX" dirty="0"/>
              <a:t>Mayor seguridad vial</a:t>
            </a:r>
          </a:p>
          <a:p>
            <a:pPr lvl="1"/>
            <a:r>
              <a:rPr lang="es-MX" dirty="0"/>
              <a:t>Comodidad en los recorridos</a:t>
            </a:r>
          </a:p>
          <a:p>
            <a:pPr lvl="1"/>
            <a:r>
              <a:rPr lang="es-MX" dirty="0"/>
              <a:t>Una mejor estética en la ciudad</a:t>
            </a:r>
          </a:p>
          <a:p>
            <a:endParaRPr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5375"/>
            <a:ext cx="12729137" cy="2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9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998662"/>
            <a:ext cx="5124450" cy="2916237"/>
          </a:xfrm>
        </p:spPr>
        <p:txBody>
          <a:bodyPr>
            <a:normAutofit fontScale="90000"/>
          </a:bodyPr>
          <a:lstStyle/>
          <a:p>
            <a:r>
              <a:rPr lang="es-MX" sz="4000" b="1" dirty="0"/>
              <a:t>TODOS SOMOS PEATONES </a:t>
            </a:r>
            <a:br>
              <a:rPr lang="es-MX" sz="4000" b="1" dirty="0"/>
            </a:br>
            <a:r>
              <a:rPr lang="es-MX" sz="4000" dirty="0"/>
              <a:t/>
            </a:r>
            <a:br>
              <a:rPr lang="es-MX" sz="4000" dirty="0"/>
            </a:br>
            <a:r>
              <a:rPr lang="es-MX" sz="4000" dirty="0"/>
              <a:t>MAS NO</a:t>
            </a:r>
            <a:br>
              <a:rPr lang="es-MX" sz="4000" dirty="0"/>
            </a:br>
            <a:r>
              <a:rPr lang="es-MX" sz="4000" dirty="0"/>
              <a:t> TODOS SOMOS AUTOMOVILISTAS</a:t>
            </a:r>
          </a:p>
        </p:txBody>
      </p:sp>
      <p:pic>
        <p:nvPicPr>
          <p:cNvPr id="1026" name="Picture 2" descr="http://todossomospeatones.org/wp-content/uploads/2015/03/logo-web-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350" y="188117"/>
            <a:ext cx="6537325" cy="653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67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/>
          <p:cNvSpPr txBox="1">
            <a:spLocks/>
          </p:cNvSpPr>
          <p:nvPr/>
        </p:nvSpPr>
        <p:spPr>
          <a:xfrm>
            <a:off x="157002" y="166300"/>
            <a:ext cx="5992633" cy="3159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CONGESTION VIAL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Crecimiento por desarrollo económico.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Creación de infraestructura vial dirigida al automóvil.</a:t>
            </a:r>
          </a:p>
          <a:p>
            <a:pPr marL="0" indent="0">
              <a:buNone/>
            </a:pP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MAS VIALIDAD AUTOS + RECORRIDOS CORTOS + MAS AUTOS = 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CONGESTION VIAL</a:t>
            </a:r>
          </a:p>
          <a:p>
            <a:pPr marL="0" indent="0" algn="ctr">
              <a:buNone/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700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MX" sz="1700" i="1" dirty="0"/>
          </a:p>
          <a:p>
            <a:pPr algn="ctr"/>
            <a:endParaRPr lang="es-MX" b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MX" sz="1700" i="1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MX" sz="17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2661" y="3953443"/>
            <a:ext cx="5512278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CONTAMINACIÓN ACUSTICA</a:t>
            </a:r>
          </a:p>
          <a:p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MX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70% de los ruidos de las grandes ciudades se debe al transporte motorizado.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347791" y="0"/>
            <a:ext cx="0" cy="68580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760" y="3766485"/>
            <a:ext cx="5708188" cy="2756264"/>
          </a:xfrm>
          <a:prstGeom prst="rect">
            <a:avLst/>
          </a:prstGeom>
        </p:spPr>
      </p:pic>
      <p:pic>
        <p:nvPicPr>
          <p:cNvPr id="5122" name="Picture 2" descr="Resultado de imagen para contaminacion acústica en fresnillo zacateca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948" y="146985"/>
            <a:ext cx="5478991" cy="34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72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7475" y="70860"/>
            <a:ext cx="5308790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CONTAMINACIÓN AMBIENTAL</a:t>
            </a:r>
            <a:r>
              <a:rPr lang="es-MX" sz="2400" b="1" dirty="0"/>
              <a:t> </a:t>
            </a:r>
          </a:p>
          <a:p>
            <a:pPr algn="just"/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/>
              <a:t>80 % de las emisiones de NO2 son debidas al automóvil en zonas de tráfico y el 60 % de emisiones de particulares.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/>
              <a:t>La creación del automóvil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2000" b="1" i="1" dirty="0"/>
              <a:t>Metales: acero, cobre, cableado, aluminio.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2000" b="1" i="1" dirty="0"/>
              <a:t>Cristal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2000" b="1" i="1" dirty="0"/>
              <a:t>Plástico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2000" b="1" i="1" dirty="0"/>
              <a:t>Caucho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s-MX" sz="2000" b="1" i="1" dirty="0"/>
              <a:t>Aceites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es-MX" i="1" dirty="0"/>
          </a:p>
          <a:p>
            <a:pPr algn="just"/>
            <a:endParaRPr lang="es-MX" i="1" dirty="0"/>
          </a:p>
          <a:p>
            <a:pPr algn="just"/>
            <a:endParaRPr lang="es-MX" i="1" dirty="0"/>
          </a:p>
          <a:p>
            <a:pPr algn="just"/>
            <a:endParaRPr lang="es-MX" i="1" dirty="0"/>
          </a:p>
          <a:p>
            <a:pPr algn="just"/>
            <a:endParaRPr lang="es-MX" i="1" dirty="0"/>
          </a:p>
          <a:p>
            <a:pPr algn="just"/>
            <a:endParaRPr lang="es-MX" i="1" dirty="0"/>
          </a:p>
          <a:p>
            <a:pPr algn="just"/>
            <a:endParaRPr lang="es-MX" i="1" dirty="0"/>
          </a:p>
          <a:p>
            <a:pPr algn="just"/>
            <a:endParaRPr lang="es-MX" b="1" dirty="0"/>
          </a:p>
        </p:txBody>
      </p:sp>
      <p:sp>
        <p:nvSpPr>
          <p:cNvPr id="8" name="Rectangle 7"/>
          <p:cNvSpPr/>
          <p:nvPr/>
        </p:nvSpPr>
        <p:spPr>
          <a:xfrm>
            <a:off x="6082146" y="578692"/>
            <a:ext cx="5867144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dirty="0"/>
              <a:t>IMPACTO NEGATIVO A OTROS MEDIOS DE TRANSPORTE</a:t>
            </a:r>
          </a:p>
          <a:p>
            <a:pPr algn="just"/>
            <a:endParaRPr lang="es-MX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/>
              <a:t>POCO ESPACIO PARA LOS CICLISTAS Y PEATONES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sz="2000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/>
              <a:t>DOBLE FILA= POCO ESPACIO PARA LOS DEMAS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s-MX" sz="2000" b="1" dirty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s-MX" sz="2000" b="1" dirty="0"/>
              <a:t>CONDUCTORES DE AUTOBUSES IRRESPONSABLES</a:t>
            </a:r>
          </a:p>
          <a:p>
            <a:pPr algn="just"/>
            <a:endParaRPr lang="es-MX" i="1" dirty="0"/>
          </a:p>
          <a:p>
            <a:pPr algn="just"/>
            <a:endParaRPr lang="es-MX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850486" y="0"/>
            <a:ext cx="0" cy="6858000"/>
          </a:xfrm>
          <a:prstGeom prst="line">
            <a:avLst/>
          </a:prstGeom>
          <a:ln w="7620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50" name="Picture 2" descr="Resultado de imagen para contaminacion ambiental fresnillo zacatec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392" y="3779568"/>
            <a:ext cx="3493999" cy="293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poco espacio para ciclistas vialida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152" y="3351445"/>
            <a:ext cx="5135368" cy="31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562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3571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600" b="1" dirty="0"/>
              <a:t>ACCIDENTES DE TRÁNSITO</a:t>
            </a:r>
          </a:p>
          <a:p>
            <a:pPr algn="just"/>
            <a:endParaRPr lang="es-MX" sz="3600" b="1" dirty="0">
              <a:solidFill>
                <a:srgbClr val="FF0000"/>
              </a:solidFill>
            </a:endParaRPr>
          </a:p>
          <a:p>
            <a:pPr algn="just"/>
            <a:r>
              <a:rPr lang="es-MX" sz="2400" dirty="0"/>
              <a:t>ZACATECAS 2014 con 662 accidentes no fatales y 80 fatales</a:t>
            </a:r>
          </a:p>
          <a:p>
            <a:pPr algn="just"/>
            <a:endParaRPr lang="es-MX" sz="2400" dirty="0"/>
          </a:p>
          <a:p>
            <a:pPr algn="just"/>
            <a:r>
              <a:rPr lang="es-MX" sz="2800" b="1" dirty="0"/>
              <a:t>FRESNILLO ocupa el tercer lugar en muertes originadas por accidentes vehiculares en el estado.  </a:t>
            </a:r>
          </a:p>
        </p:txBody>
      </p:sp>
      <p:pic>
        <p:nvPicPr>
          <p:cNvPr id="1026" name="Picture 2" descr="Resultado de imagen para accidente de autos fresnillo zacateca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0348" y="2800767"/>
            <a:ext cx="6436416" cy="376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278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lum bright="2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246" y="1185379"/>
            <a:ext cx="3098220" cy="4253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 bright="40000" contrast="-40000"/>
          </a:blip>
          <a:stretch>
            <a:fillRect/>
          </a:stretch>
        </p:blipFill>
        <p:spPr>
          <a:xfrm>
            <a:off x="7752903" y="1601600"/>
            <a:ext cx="3497368" cy="32999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802" y="840690"/>
            <a:ext cx="1925849" cy="13444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8765"/>
            <a:ext cx="106350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800" i="1" dirty="0"/>
              <a:t> </a:t>
            </a:r>
            <a:r>
              <a:rPr lang="es-MX" sz="3200" b="1" dirty="0"/>
              <a:t>OCUPACIÓN DE ESPACIO</a:t>
            </a:r>
          </a:p>
          <a:p>
            <a:pPr lvl="0"/>
            <a:endParaRPr lang="es-MX" dirty="0"/>
          </a:p>
          <a:p>
            <a:endParaRPr lang="es-MX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866" y="769879"/>
            <a:ext cx="2128712" cy="14860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09625" y="2238165"/>
            <a:ext cx="2974353" cy="7639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dirty="0"/>
              <a:t>220 PERSONAS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9412" y="5819473"/>
            <a:ext cx="2646947" cy="7639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174 AUTOMOVILES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591463" y="4675032"/>
            <a:ext cx="2646947" cy="76398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/>
              <a:t>3 AUTOBUSES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17866" y="5280614"/>
            <a:ext cx="4048996" cy="15773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/>
              <a:t>AUTOMOVIL= 60 M2</a:t>
            </a:r>
          </a:p>
          <a:p>
            <a:pPr algn="ctr"/>
            <a:r>
              <a:rPr lang="es-MX" sz="2800" dirty="0"/>
              <a:t>BICICLETA= 4.6 M2</a:t>
            </a:r>
          </a:p>
        </p:txBody>
      </p:sp>
    </p:spTree>
    <p:extLst>
      <p:ext uri="{BB962C8B-B14F-4D97-AF65-F5344CB8AC3E}">
        <p14:creationId xmlns:p14="http://schemas.microsoft.com/office/powerpoint/2010/main" val="214282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031"/>
            <a:ext cx="10515600" cy="1325563"/>
          </a:xfrm>
        </p:spPr>
        <p:txBody>
          <a:bodyPr/>
          <a:lstStyle/>
          <a:p>
            <a:r>
              <a:rPr lang="es-MX" dirty="0"/>
              <a:t>OBJETIVO GENERAL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14862"/>
            <a:ext cx="5037221" cy="3291807"/>
          </a:xfrm>
        </p:spPr>
        <p:txBody>
          <a:bodyPr/>
          <a:lstStyle/>
          <a:p>
            <a:pPr algn="just"/>
            <a:r>
              <a:rPr lang="es-MX" sz="2400" dirty="0"/>
              <a:t>Crear un diseño de red vial que conecte los medios de trasporte; centrado en la movilidad de las personas, generando mayor flujo vial y mejoramiento en la movilidad diaria de la ciudad de Fresnillo. Priorizando al peatón sobre las unidades motorizadas.</a:t>
            </a:r>
          </a:p>
          <a:p>
            <a:endParaRPr lang="es-MX" dirty="0"/>
          </a:p>
        </p:txBody>
      </p:sp>
      <p:pic>
        <p:nvPicPr>
          <p:cNvPr id="1026" name="Picture 2" descr="https://pbs.twimg.com/media/BsnMCVtCMAA3jfO.jpg:lar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7221" y="0"/>
            <a:ext cx="71547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662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846" y="4275375"/>
            <a:ext cx="10515600" cy="1325563"/>
          </a:xfrm>
        </p:spPr>
        <p:txBody>
          <a:bodyPr/>
          <a:lstStyle/>
          <a:p>
            <a:r>
              <a:rPr lang="es-MX" dirty="0"/>
              <a:t>ACTIVIDADES A REALIZAR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5375"/>
            <a:ext cx="12729137" cy="25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21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392" y="426238"/>
            <a:ext cx="11568333" cy="184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1.- Gestión de recursos municipales, estatales y federales</a:t>
            </a:r>
            <a:endParaRPr lang="es-MX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ser una propuesta factible en varios sentidos, principalmente el ecológico y el económico, se gestionará a las autoridades correspondientes para obtener los recursos. El plan de desarrollo urbano de la ciudad puede acoger éste proyecto para su implementación, al estar en construcción actualmente.</a:t>
            </a:r>
            <a:r>
              <a:rPr lang="es-MX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12" descr="http://www.pulsodf.com.mx/wp-content/uploads/2015/03/eco-bici-1-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2863" y="2275783"/>
            <a:ext cx="6134320" cy="39519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75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</TotalTime>
  <Words>579</Words>
  <Application>Microsoft Macintosh PowerPoint</Application>
  <PresentationFormat>Panorámica</PresentationFormat>
  <Paragraphs>94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Calibri</vt:lpstr>
      <vt:lpstr>Calibri Light</vt:lpstr>
      <vt:lpstr>Times New Roman</vt:lpstr>
      <vt:lpstr>Wingdings</vt:lpstr>
      <vt:lpstr>Arial</vt:lpstr>
      <vt:lpstr>Office Theme</vt:lpstr>
      <vt:lpstr>Presentación de PowerPoint</vt:lpstr>
      <vt:lpstr>DETECCIÓN DEL PROBLEMA</vt:lpstr>
      <vt:lpstr>Presentación de PowerPoint</vt:lpstr>
      <vt:lpstr>Presentación de PowerPoint</vt:lpstr>
      <vt:lpstr>Presentación de PowerPoint</vt:lpstr>
      <vt:lpstr>Presentación de PowerPoint</vt:lpstr>
      <vt:lpstr>OBJETIVO GENERAL</vt:lpstr>
      <vt:lpstr>ACTIVIDADES A REALIZAR</vt:lpstr>
      <vt:lpstr>Presentación de PowerPoint</vt:lpstr>
      <vt:lpstr>Presentación de PowerPoint</vt:lpstr>
      <vt:lpstr>Presentación de PowerPoint</vt:lpstr>
      <vt:lpstr>Propuesta de Calles a Intervenir  -Calle Fray Servando</vt:lpstr>
      <vt:lpstr>Av. Plateros</vt:lpstr>
      <vt:lpstr>Blvd. Hombres Ilustres</vt:lpstr>
      <vt:lpstr>Calle Juan de Tolosa</vt:lpstr>
      <vt:lpstr>Presentación de PowerPoint</vt:lpstr>
      <vt:lpstr>Calles posibles a intervenir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TODOS SOMOS PEATONES   MAS NO  TODOS SOMOS AUTOMOVILISTAS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SANDOVAL</dc:creator>
  <cp:lastModifiedBy>Gabriela Guel Alvarado</cp:lastModifiedBy>
  <cp:revision>94</cp:revision>
  <dcterms:created xsi:type="dcterms:W3CDTF">2016-04-13T22:52:54Z</dcterms:created>
  <dcterms:modified xsi:type="dcterms:W3CDTF">2016-12-22T02:34:05Z</dcterms:modified>
</cp:coreProperties>
</file>